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89"/>
    <p:restoredTop sz="94591"/>
  </p:normalViewPr>
  <p:slideViewPr>
    <p:cSldViewPr snapToGrid="0" snapToObjects="1">
      <p:cViewPr>
        <p:scale>
          <a:sx n="130" d="100"/>
          <a:sy n="130" d="100"/>
        </p:scale>
        <p:origin x="3576" y="-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30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92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2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7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1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1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5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1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00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3A46B-F994-5B40-B551-F7E9923C46F9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0E2827-A4D4-674A-841D-AF37B8705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8432" y="5342604"/>
            <a:ext cx="1390839" cy="32143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D1F86E-4F6A-CB47-9CEE-D57DCB9BFC14}"/>
              </a:ext>
            </a:extLst>
          </p:cNvPr>
          <p:cNvSpPr txBox="1"/>
          <p:nvPr/>
        </p:nvSpPr>
        <p:spPr>
          <a:xfrm>
            <a:off x="20213" y="1334803"/>
            <a:ext cx="752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4BE20-43E3-3A4C-9F2D-84E589A0DB4A}"/>
              </a:ext>
            </a:extLst>
          </p:cNvPr>
          <p:cNvSpPr txBox="1"/>
          <p:nvPr/>
        </p:nvSpPr>
        <p:spPr>
          <a:xfrm>
            <a:off x="20213" y="5204267"/>
            <a:ext cx="752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B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C895EB8-E206-7148-8B1A-D3F3CDCF1851}"/>
              </a:ext>
            </a:extLst>
          </p:cNvPr>
          <p:cNvGrpSpPr/>
          <p:nvPr/>
        </p:nvGrpSpPr>
        <p:grpSpPr>
          <a:xfrm>
            <a:off x="5736926" y="5748479"/>
            <a:ext cx="145209" cy="2604946"/>
            <a:chOff x="5736926" y="5748479"/>
            <a:chExt cx="145209" cy="1879678"/>
          </a:xfrm>
        </p:grpSpPr>
        <p:sp>
          <p:nvSpPr>
            <p:cNvPr id="11" name="Right Bracket 10">
              <a:extLst>
                <a:ext uri="{FF2B5EF4-FFF2-40B4-BE49-F238E27FC236}">
                  <a16:creationId xmlns:a16="http://schemas.microsoft.com/office/drawing/2014/main" id="{9DCD9F82-7F3E-A843-B32F-4884CD35409E}"/>
                </a:ext>
              </a:extLst>
            </p:cNvPr>
            <p:cNvSpPr/>
            <p:nvPr/>
          </p:nvSpPr>
          <p:spPr>
            <a:xfrm>
              <a:off x="5736926" y="5748479"/>
              <a:ext cx="145209" cy="510139"/>
            </a:xfrm>
            <a:prstGeom prst="rightBracket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Bracket 11">
              <a:extLst>
                <a:ext uri="{FF2B5EF4-FFF2-40B4-BE49-F238E27FC236}">
                  <a16:creationId xmlns:a16="http://schemas.microsoft.com/office/drawing/2014/main" id="{3D173879-2FE9-6A46-87AF-1466D1DE0FF5}"/>
                </a:ext>
              </a:extLst>
            </p:cNvPr>
            <p:cNvSpPr/>
            <p:nvPr/>
          </p:nvSpPr>
          <p:spPr>
            <a:xfrm>
              <a:off x="5736926" y="6327142"/>
              <a:ext cx="145209" cy="1301015"/>
            </a:xfrm>
            <a:prstGeom prst="rightBracket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1A10BA3-060F-D74C-91E0-2F887E24E4AD}"/>
              </a:ext>
            </a:extLst>
          </p:cNvPr>
          <p:cNvSpPr txBox="1"/>
          <p:nvPr/>
        </p:nvSpPr>
        <p:spPr>
          <a:xfrm>
            <a:off x="5839271" y="5955681"/>
            <a:ext cx="920445" cy="16389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Helvetica" pitchFamily="2" charset="0"/>
              </a:rPr>
              <a:t>Holocentric</a:t>
            </a:r>
          </a:p>
          <a:p>
            <a:endParaRPr lang="en-US" sz="1050" dirty="0">
              <a:latin typeface="Helvetica" pitchFamily="2" charset="0"/>
            </a:endParaRPr>
          </a:p>
          <a:p>
            <a:endParaRPr lang="en-US" sz="1050" dirty="0">
              <a:latin typeface="Helvetica" pitchFamily="2" charset="0"/>
            </a:endParaRPr>
          </a:p>
          <a:p>
            <a:endParaRPr lang="en-US" sz="1050" dirty="0">
              <a:latin typeface="Helvetica" pitchFamily="2" charset="0"/>
            </a:endParaRPr>
          </a:p>
          <a:p>
            <a:endParaRPr lang="en-US" sz="7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1100" dirty="0">
              <a:latin typeface="Helvetica" pitchFamily="2" charset="0"/>
            </a:endParaRPr>
          </a:p>
          <a:p>
            <a:r>
              <a:rPr lang="en-US" sz="1050" dirty="0">
                <a:latin typeface="Helvetica" pitchFamily="2" charset="0"/>
              </a:rPr>
              <a:t>Monocentric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F54F12-0067-6B4A-952C-E5495C810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57" y="1519880"/>
            <a:ext cx="5222174" cy="34814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320CA9-C33C-5D40-A1CF-AABD54AC16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99"/>
          <a:stretch/>
        </p:blipFill>
        <p:spPr>
          <a:xfrm>
            <a:off x="420942" y="5001329"/>
            <a:ext cx="3657600" cy="364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370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94</TotalTime>
  <Words>4</Words>
  <Application>Microsoft Macintosh PowerPoint</Application>
  <PresentationFormat>On-screen Show (4:3)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2020-04-16T02:33:17Z</dcterms:created>
  <dcterms:modified xsi:type="dcterms:W3CDTF">2020-05-20T16:13:37Z</dcterms:modified>
</cp:coreProperties>
</file>

<file path=docProps/thumbnail.jpeg>
</file>